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59" r:id="rId3"/>
    <p:sldId id="257" r:id="rId4"/>
    <p:sldId id="309" r:id="rId5"/>
    <p:sldId id="278" r:id="rId6"/>
    <p:sldId id="258" r:id="rId7"/>
    <p:sldId id="260" r:id="rId8"/>
    <p:sldId id="261" r:id="rId9"/>
    <p:sldId id="292" r:id="rId10"/>
    <p:sldId id="279" r:id="rId11"/>
    <p:sldId id="262" r:id="rId12"/>
    <p:sldId id="291" r:id="rId13"/>
    <p:sldId id="280" r:id="rId14"/>
    <p:sldId id="281" r:id="rId15"/>
    <p:sldId id="263" r:id="rId16"/>
    <p:sldId id="282" r:id="rId17"/>
    <p:sldId id="283" r:id="rId18"/>
    <p:sldId id="284" r:id="rId19"/>
    <p:sldId id="264" r:id="rId20"/>
    <p:sldId id="265" r:id="rId21"/>
    <p:sldId id="285" r:id="rId22"/>
    <p:sldId id="286" r:id="rId23"/>
    <p:sldId id="266" r:id="rId24"/>
    <p:sldId id="287" r:id="rId25"/>
    <p:sldId id="290" r:id="rId26"/>
    <p:sldId id="289" r:id="rId27"/>
    <p:sldId id="288" r:id="rId28"/>
    <p:sldId id="267" r:id="rId29"/>
    <p:sldId id="293" r:id="rId30"/>
    <p:sldId id="268" r:id="rId31"/>
    <p:sldId id="294" r:id="rId32"/>
    <p:sldId id="295" r:id="rId33"/>
    <p:sldId id="269" r:id="rId34"/>
    <p:sldId id="296" r:id="rId35"/>
    <p:sldId id="297" r:id="rId36"/>
    <p:sldId id="298" r:id="rId37"/>
    <p:sldId id="270" r:id="rId38"/>
    <p:sldId id="299" r:id="rId39"/>
    <p:sldId id="271" r:id="rId40"/>
    <p:sldId id="272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11" r:id="rId50"/>
    <p:sldId id="310" r:id="rId51"/>
    <p:sldId id="312" r:id="rId52"/>
    <p:sldId id="315" r:id="rId53"/>
    <p:sldId id="314" r:id="rId54"/>
    <p:sldId id="313" r:id="rId55"/>
    <p:sldId id="31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0T06:15:42.87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6101 12535</inkml:trace>
  <inkml:trace contextRef="#ctx0" brushRef="#br0" timeOffset="3279.5671">1656 7425</inkml:trace>
  <inkml:trace contextRef="#ctx0" brushRef="#br0" timeOffset="4579.5239">4513 5626</inkml:trace>
  <inkml:trace contextRef="#ctx0" brushRef="#br0" timeOffset="7015.7186">3485 2390</inkml:trace>
  <inkml:trace contextRef="#ctx0" brushRef="#br0" timeOffset="8544.7883">204 379</inkml:trace>
  <inkml:trace contextRef="#ctx0" brushRef="#br1" timeOffset="54131.8318">129 243,'-20'-19,"1"-2,0-1,-9-16,22 30,1-1,0 0,1 0,0 0,0 0,1 0,0-1,1 0,0 0,0 0,1 1,1-3,-1 11,1 0,0 0,0 1,0-1,0 0,0 1,0-1,0 0,0 0,0 1,0-1,1 0,-1 1,0-1,0 0,1 1,-1-1,0 0,1 1,-1-1,0 1,1-1,-1 0,1 1,-1-1,1 1,-1-1,2 1,-2 0,1 0,0 0,0 0,0 0,0 1,0-1,0 0,0 1,0-1,0 0,0 1,-1-1,1 1,0 0,0-1,-1 1,1-1,0 1,29 34,94 153,-76-110,3-3,3-2,39 39,-28-49,3-2,2-3,3-4,3-2,13 3,411 207,-176-99,-84-37,191 106,-399-214,-1 2,-1 1,-2 2,0 1,-1 1,-1 1,11 15,33 41,4-3,28 20,-50-52,3-3,2-3,1-2,6 0,-56-34,54 25,-58-28,-1-1,1 1,-1-1,1 0,0-1,0 1,0-1,-1 1,1-1,0 0,0-1,0 1,-1-1,1 1,0-1,0 0,-4 0,1 1,-1 0,1-1,0 1,-1-1,1 1,-1 0,0-1,1 1,-1-1,1 0,-1 1,0-1,1 1,-1-1,0 0,0 1,1-1,-1 1,0-1,0 0,0 1,0-1,0 0,0 1,0-1,0 0,-1 0,4 14,2 3,0-1,1-1,1 1,0-1,0 0,9 11,11 11,24 25,-30-37,1 3,-2 2,-1 0,-1 1,-1 1,-2 0,10 30,12 48,7 50,-19-67,35 110,37 75,-52-170,3-2,6-3,26 34,179 248,-56-89,-159-219,-3 1,-3 1,24 77,-16-58,-31-71,-2 1,-1 1,-1 0,-1 1,-10-25,1 0,-1 0,0 0,0 0,0 0,0 0,-1 1,1-1,-1 0,0-1,-1 1,1 0,-1 0,1 0,-1-1,0 1,0-1,-1 1,1-1,-1 0,0 0,1 0,-1 0,-1-1,1 1,0-1,-1 1,-11 7,-1 2,2 0,-8 8,-19 16,-114 85,-6-8,-4-6,-5-8,-4-7,-20-1,-68 18,-279 126,434-181,3 5,3 4,-89 73,22 3,-56 67,169-155,35-35,2 1,0 0,1 2,0 0,-12 21,28-39,1-1,0 1,0 0,0-1,0 1,-1 0,1-1,0 1,0 0,0-1,0 1,1 0,-1 0,0-1,0 1,0 0,1-1,-1 1,0-1,0 1,1 0,-1-1,1 1,-1-1,0 1,1-1,-1 1,1-1,-1 1,1-1,0 1,-1-1,1 0,-1 1,1-1,0 0,-1 0,1 1,0-1,0 0,37 13,-25-9,52 22,-2 2,-1 3,-2 3,-1 2,-1 3,2 6,61 54,-4 5,12 22,577 666,-391-423,-236-279,316 375,-283-320,-5 6,21 52,-8 16,20 35,-100-190,1-3,45 49,-50-70,2-2,2-2,4 1,130 94,-100-79,-2 3,-3 4,15 19,-57-46,-1 2,-2 0,-1 2,6 16,-3-8,2 0,18 21,-22-35,27 24,-43-45,1-1,1-1,-1 1,1-2,1 1,-1-2,1 1,4 0,-11-5,-1 0,1 0,0 0,0-1,0 0,0 0,4 0,12-1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0T06:18:30.2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1750 0,'0'4319,"19"-3491,57-10,81 92,-138-803,-4 1,-1 55,-5 218,-5-152,22 1575,-27 9,-1-713,2-445,0-649,0 0,0-1,1 1,0 0,0-1,0 1,0 0,1-1,1 3,-1-4,0-1,1 1,-1-1,1 0,0 0,0 0,0 0,0 0,1-1,-1 1,1-1,-1 0,4 1,45 23,2-3,1-1,0-4,18 2,234 46,-214-48,500 116,-349-65,92 44,-322-107,380 133,-298-110,1-5,1-4,17-2,132 1,234-14,-252-6,-53 9,105 20,84 7,-153-32,119-16,211-37,-451 40,25-7,-2-5,14-9,77-15,80-19,215-82,-397 117,1 4,1 5,60-3,-14 11,1 6,31 8,-154-2,-1 0,15-4,31-2,-57 6</inkml:trace>
  <inkml:trace contextRef="#ctx0" brushRef="#br0" timeOffset="885.3543">7351 14836,'-4'1,"-1"0,0-1,1 2,-1-1,1 0,-1 1,1 0,0 0,-2 1,-13 6,-56 21,2 4,1 2,2 4,2 3,-48 39,-66 76,-52 65,209-197</inkml:trace>
  <inkml:trace contextRef="#ctx0" brushRef="#br0" timeOffset="1965.2259">6392 14853,'4'2,"-1"0,0 0,0 0,0 0,0 1,0-1,-1 1,1 0,-1 0,1 0,6 7,94 78,-71-63,0 1,-2 1,-1 2,-2 1,14 20,97 136,57 50,-175-214</inkml:trace>
  <inkml:trace contextRef="#ctx0" brushRef="#br0" timeOffset="4189.5118">0 4592,'30'35,"-15"-9,-1 0,-1 1,1 7,15 31,98 209,-32-67,-95-206,0 0,0 1,1-1,-1 0,1 0,-1 0,1 0,-1 0,1 0,0 0,-1 0,1 0,0 0,0-1,0 1,0 0,-1 0,1-1,0 1,0-1,1 1,-1 0,0-1,0 0,0 1,0-1,0 0,0 0,1 1,-1-1,0 0,0 0,0 0,0-1,1 1,-1 0,0 0,0-1,0 1,0 0,0-1,0 1,0-1,0 1,0-1,0 0,1 0,5-5,0-1,-1 1,0-1,0-1,0 1,-1-1,7-8,35-42,-2-2,35-63,-49 53,-26 56,0 1,1 0,0 0,1 1,0-1,1 1,3-3,47-40,-41 41,-2-1,0 0,9-12,-12 10,0-1,-1 0,4-11,-12 22</inkml:trace>
  <inkml:trace contextRef="#ctx0" brushRef="#br0" timeOffset="5435.325">371 5282,'0'9,"1"-1,1 1,-1 0,2-1,-1 1,1-1,1 2,0 0,-1 0,0 1,0-1,0 11,2 68,-6 79,-2-43,5-66,2-1,3 9,-5-49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0T07:17:46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0 151,'260'2,"275"-5,-488-1,0-2,14-5,-16 3,-1 1,30 1,652 4,-357 4,-289 1,0 2,0 5,-1 2,32 12,108 19,117 3,-228-38,0-5,33-6,6 0,1953 4,-1855-12,-17 0,-85 13,-58 0,1-3,58-9,52-11,110 5,204 16,-220 2,1153-2,-1382 2,30 7,-29-2,25-3,-33-1,1 2,21 6,-7-1,11-2,469-2,-320-8,-145-2,1-5,-2-3,19-7,-47 8,56-9,0-5,85-33,-186 55,19-9,0 3,0 0,1 1,0 2,18-1,-16 4,0-2,22-7,-22 4,1 2,22-1,229 5,-145 4,-61 1,33 7,-24-1,-7 0,-33-3,43 0,-47-5,0 2,-1 1,22 7,-6 9,-48-15,0-1,1 0,-1-1,1 0,-1-1,4 0,127 18,-71-9,50 1,-13-12,-85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0T07:17:53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69,'502'0,"-460"-2,-1-2,11-3,9-2,-2 2,-8 0,1 2,4 2,3722 4,-3582-11,-38 1,173 6,-299 5,0 1,-1 2,26 7,-21-4,0-2,20 1,394-4,-232-6,2220 4,-2233 10,3 0,-126-12,0 5,45 8,33 5,1-8,88-9,-133 0,-74 2,33 6,22 1,305-6,-237-4,-137-1,-1-1,1-1,-1-1,5-3,48-9,26 3,-41 6,54-13,-59 2,-44 13,1 0,-1 2,1 0,0 1,1 0,91-1,55 6,-29 0,-44-1,75 11,-104-4,267 36,-255-25,-57-13,0-1,0-1,1-1,4 0,105 2,96-10,-119-3,1-5,-21 3,0 2,10 5,224 4,-305 0,1 1,-1 0,0 1,0 0,0 2,0-1,10 6,16 5,-12-5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D513A-54A5-41DB-8894-93753F58606B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EBDAC-28AA-4A11-800D-3E57DE4FE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http://hint.fm/wind/gallery/oct-30.js.html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EBDAC-28AA-4A11-800D-3E57DE4FE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11E2-2EDB-4877-9FE0-8B34B4C47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FAF44-ED19-4FCB-984F-7EEBCB99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9C0A-A3A6-4770-8BFE-C2D33E23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6A80-7012-47F7-A580-22F66E06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52DDE-1847-4F77-8B05-23F031D3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0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CAC1-CD7B-4941-B4A8-8BF6304E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8517D-BD8E-41FB-992E-B1796AB5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BC02-5667-4DDF-AE02-18BF8D5E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30A3-79B0-4273-8C67-EE5389BC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1347-F11F-4B1E-8D00-FA3663EF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64AAF1-C8E3-4788-A68D-AE9DCC857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8C40E-85B6-47C6-9095-EB59A2300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256B0-4C78-4D59-8866-A0271798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F063-2432-4F93-9BE1-F4735BD7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22F69-D74F-450E-B46F-55B79738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81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6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2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53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3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0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3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0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54D1-7B82-4F19-AF07-88AE9884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77750-D829-4CFE-BDD4-B1E7CF61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324F0-8F19-4B88-BA83-8D72DE066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867F4-AD63-43FE-97A8-B3927A4F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E14D8-465F-448E-AA6C-51A89B35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6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3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09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7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549E-9A80-4041-BF22-56621E92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C2590-D93B-4C2A-B17E-85AA2D7F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A1766-76AB-43D7-8D85-26D24CE7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729B-310E-4E01-A2C5-4C52AC0A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0C91-5423-4183-B073-7393602D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A6B6-EB11-4DF5-BEB5-E5DDCA1F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F4B9D-8BF0-4B92-8C31-2774E764D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84D69-F388-467D-ABC0-72560876B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83B2-FE7F-469C-BD75-8E57FB11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F4930-E86F-47BA-8E9B-844BC02B3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991DF-C0D0-40CD-979D-263C2774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1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1449-302D-4896-B0EA-5BAA4D41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6CF63-2422-4703-9F85-8D4E135F3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00F14-40E1-4697-9297-97E1659C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66A01-FBFA-4B02-9FCD-F6A2C447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CEA70-16A3-48D7-AF83-93BC23A05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F68E-9B2B-4BAF-8F12-85842C87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D1931F-5907-4F24-99EB-8C103627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10CEF-FD9C-438C-AC31-974C9D66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33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A965-4C8B-48A1-BFB2-F33A4802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C976C-878C-4C37-891E-018F4772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6138D-E5BF-4FA6-9032-BA3B52E9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1667D-BE67-4FCA-9E39-237DD40C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0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28ED0-98AD-4702-8AF6-EEF5EA53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A544A-252E-440E-B2D5-516145F8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44F9-3ECD-4D2C-BE37-9F5C489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6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BFD6-2F7F-413E-B67E-B3E202BB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E188-E85D-4A82-95BA-3D78570F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35268-FAB8-4A57-B507-439616985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48A0A-C1DD-495C-AA0A-86FD5A9C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C337A-38B5-431E-B382-DED55C0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926F1-BA15-44F6-9739-432E6C2A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1175-5F92-4AAE-B729-98B784B3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A3C44-A8D8-4216-9EDC-CCCD97171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D64D6-CF5C-4CB1-A5DF-F37A91518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9472C-1177-4E29-A3AF-8EB5ACBD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929C1-BE2E-4675-B2E2-E88A16C9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CDBFC-FF29-444A-B434-B62EFC10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2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CF3E9-4DCF-4C1C-ABA0-5CB7FE33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66DEC-C91B-413D-A989-2BCF2678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D368-20AD-4D6F-8D3F-370E213A0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17525-F313-4405-ABA6-58BEDA516BE9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41D45-18FA-436E-9E2F-1CC09CBA5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3177-0E36-4705-A614-AC200C067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8A009-8078-4D93-B9D0-2D0C7BF0E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customXml" Target="../ink/ink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A692-5DF8-4D65-A4A7-185B75B20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9780A-FB39-4534-BE25-41074EC8B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B3B41-1CBA-4964-A9DA-101320A4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65" y="0"/>
            <a:ext cx="10894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C79F9-0B38-4CBD-99DA-1D219FAF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0" y="333216"/>
            <a:ext cx="5645440" cy="619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9B8264-4530-4CF1-B7C6-E4CBDA472751}"/>
              </a:ext>
            </a:extLst>
          </p:cNvPr>
          <p:cNvSpPr/>
          <p:nvPr/>
        </p:nvSpPr>
        <p:spPr>
          <a:xfrm>
            <a:off x="3331028" y="1143000"/>
            <a:ext cx="5355772" cy="1660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9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EA9F-3F13-4360-AB83-07826728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DCB7A-C12B-4CA8-8892-A50D252C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C563A-8DDE-4F63-BADC-2E886225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28" y="0"/>
            <a:ext cx="842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C79F9-0B38-4CBD-99DA-1D219FAF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60" y="395846"/>
            <a:ext cx="5645440" cy="619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9B8264-4530-4CF1-B7C6-E4CBDA472751}"/>
              </a:ext>
            </a:extLst>
          </p:cNvPr>
          <p:cNvSpPr/>
          <p:nvPr/>
        </p:nvSpPr>
        <p:spPr>
          <a:xfrm>
            <a:off x="1453465" y="2822159"/>
            <a:ext cx="5355772" cy="4789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what is snap raster">
            <a:extLst>
              <a:ext uri="{FF2B5EF4-FFF2-40B4-BE49-F238E27FC236}">
                <a16:creationId xmlns:a16="http://schemas.microsoft.com/office/drawing/2014/main" id="{22944EE8-D086-4B71-B88B-0DB82EDD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1243012"/>
            <a:ext cx="45624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051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C79F9-0B38-4CBD-99DA-1D219FAF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0" y="333216"/>
            <a:ext cx="5645440" cy="619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9B8264-4530-4CF1-B7C6-E4CBDA472751}"/>
              </a:ext>
            </a:extLst>
          </p:cNvPr>
          <p:cNvSpPr/>
          <p:nvPr/>
        </p:nvSpPr>
        <p:spPr>
          <a:xfrm>
            <a:off x="3341914" y="3233057"/>
            <a:ext cx="5355772" cy="9307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6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CDF6C-FF72-4B95-B1A7-5F8751C8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80" y="336391"/>
            <a:ext cx="562003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FAC262-DA19-4E23-9FE8-78703D413029}"/>
              </a:ext>
            </a:extLst>
          </p:cNvPr>
          <p:cNvSpPr/>
          <p:nvPr/>
        </p:nvSpPr>
        <p:spPr>
          <a:xfrm>
            <a:off x="3285980" y="1621972"/>
            <a:ext cx="5355772" cy="1300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1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CDF6C-FF72-4B95-B1A7-5F8751C8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5" y="379934"/>
            <a:ext cx="562003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FAC262-DA19-4E23-9FE8-78703D413029}"/>
              </a:ext>
            </a:extLst>
          </p:cNvPr>
          <p:cNvSpPr/>
          <p:nvPr/>
        </p:nvSpPr>
        <p:spPr>
          <a:xfrm>
            <a:off x="874795" y="1665515"/>
            <a:ext cx="5355772" cy="13008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0B7D49-D444-4228-923D-4AD248D4055B}"/>
                  </a:ext>
                </a:extLst>
              </p14:cNvPr>
              <p14:cNvContentPartPr/>
              <p14:nvPr/>
            </p14:nvContentPartPr>
            <p14:xfrm>
              <a:off x="7992711" y="1267646"/>
              <a:ext cx="2196583" cy="4512677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0B7D49-D444-4228-923D-4AD248D405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4070" y="1259006"/>
                <a:ext cx="2268230" cy="4584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391656-B883-436C-8ED6-196ED2462E9A}"/>
                  </a:ext>
                </a:extLst>
              </p14:cNvPr>
              <p14:cNvContentPartPr/>
              <p14:nvPr/>
            </p14:nvContentPartPr>
            <p14:xfrm>
              <a:off x="6981983" y="1150534"/>
              <a:ext cx="3698640" cy="561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391656-B883-436C-8ED6-196ED2462E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2983" y="1141534"/>
                <a:ext cx="3716280" cy="563724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6F50A0E-3D4E-4376-87CD-93DDD00E1E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17" t="6088" r="27382" b="11753"/>
          <a:stretch/>
        </p:blipFill>
        <p:spPr>
          <a:xfrm>
            <a:off x="8810625" y="226695"/>
            <a:ext cx="2277232" cy="13773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32776D-A27E-4379-9B43-D609487698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17" t="6088" r="3906" b="11753"/>
          <a:stretch/>
        </p:blipFill>
        <p:spPr>
          <a:xfrm>
            <a:off x="8810625" y="226695"/>
            <a:ext cx="3044190" cy="13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CDF6C-FF72-4B95-B1A7-5F8751C8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81" y="336391"/>
            <a:ext cx="562003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FAC262-DA19-4E23-9FE8-78703D413029}"/>
              </a:ext>
            </a:extLst>
          </p:cNvPr>
          <p:cNvSpPr/>
          <p:nvPr/>
        </p:nvSpPr>
        <p:spPr>
          <a:xfrm>
            <a:off x="3484770" y="2929987"/>
            <a:ext cx="5355772" cy="16045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4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CDF6C-FF72-4B95-B1A7-5F8751C8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81" y="336391"/>
            <a:ext cx="562003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FAC262-DA19-4E23-9FE8-78703D413029}"/>
              </a:ext>
            </a:extLst>
          </p:cNvPr>
          <p:cNvSpPr/>
          <p:nvPr/>
        </p:nvSpPr>
        <p:spPr>
          <a:xfrm>
            <a:off x="3502937" y="4517499"/>
            <a:ext cx="5355772" cy="1216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FF483-E1F6-4D8C-A730-E2529334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0" y="330040"/>
            <a:ext cx="5645440" cy="6197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D138B0-AA44-4CF8-8A6D-311191D99C89}"/>
              </a:ext>
            </a:extLst>
          </p:cNvPr>
          <p:cNvSpPr/>
          <p:nvPr/>
        </p:nvSpPr>
        <p:spPr>
          <a:xfrm>
            <a:off x="3273280" y="595738"/>
            <a:ext cx="5454160" cy="46671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8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0352E-2847-4FEB-B578-538BF98D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54" y="330040"/>
            <a:ext cx="5664491" cy="6197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37D67-342A-4E35-A920-0931B3167BD2}"/>
              </a:ext>
            </a:extLst>
          </p:cNvPr>
          <p:cNvSpPr/>
          <p:nvPr/>
        </p:nvSpPr>
        <p:spPr>
          <a:xfrm>
            <a:off x="3263754" y="849739"/>
            <a:ext cx="5355772" cy="9079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0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2E57-C184-4724-B513-A09EC098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u="sng" dirty="0"/>
              <a:t>Tuesday:</a:t>
            </a:r>
          </a:p>
          <a:p>
            <a:r>
              <a:rPr lang="en-US" dirty="0"/>
              <a:t>Geoprocessing in ArcGIS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u="sng" dirty="0"/>
              <a:t>Thursday:</a:t>
            </a:r>
          </a:p>
          <a:p>
            <a:r>
              <a:rPr lang="en-US" dirty="0"/>
              <a:t>Spatial analysis using model builder and </a:t>
            </a:r>
            <a:r>
              <a:rPr lang="en-US" dirty="0" err="1"/>
              <a:t>ArcPy</a:t>
            </a:r>
            <a:endParaRPr lang="en-US" dirty="0"/>
          </a:p>
          <a:p>
            <a:pPr lvl="1"/>
            <a:r>
              <a:rPr lang="en-US" dirty="0"/>
              <a:t>Scripting </a:t>
            </a:r>
          </a:p>
        </p:txBody>
      </p:sp>
    </p:spTree>
    <p:extLst>
      <p:ext uri="{BB962C8B-B14F-4D97-AF65-F5344CB8AC3E}">
        <p14:creationId xmlns:p14="http://schemas.microsoft.com/office/powerpoint/2010/main" val="127305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0352E-2847-4FEB-B578-538BF98D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54" y="330040"/>
            <a:ext cx="5664491" cy="6197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37D67-342A-4E35-A920-0931B3167BD2}"/>
              </a:ext>
            </a:extLst>
          </p:cNvPr>
          <p:cNvSpPr/>
          <p:nvPr/>
        </p:nvSpPr>
        <p:spPr>
          <a:xfrm>
            <a:off x="3345034" y="1753979"/>
            <a:ext cx="5355772" cy="81650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0352E-2847-4FEB-B578-538BF98D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54" y="330040"/>
            <a:ext cx="5664491" cy="6197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37D67-342A-4E35-A920-0931B3167BD2}"/>
              </a:ext>
            </a:extLst>
          </p:cNvPr>
          <p:cNvSpPr/>
          <p:nvPr/>
        </p:nvSpPr>
        <p:spPr>
          <a:xfrm>
            <a:off x="3263754" y="2526139"/>
            <a:ext cx="5355772" cy="17207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3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CC7BC-3CEB-4281-AB14-6161B979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05" y="336391"/>
            <a:ext cx="562638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9FF83A-4F1E-47BA-837E-8DAF4514A189}"/>
              </a:ext>
            </a:extLst>
          </p:cNvPr>
          <p:cNvSpPr/>
          <p:nvPr/>
        </p:nvSpPr>
        <p:spPr>
          <a:xfrm>
            <a:off x="3362960" y="2214881"/>
            <a:ext cx="5256566" cy="13004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CC7BC-3CEB-4281-AB14-6161B979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05" y="336391"/>
            <a:ext cx="562638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9FF83A-4F1E-47BA-837E-8DAF4514A189}"/>
              </a:ext>
            </a:extLst>
          </p:cNvPr>
          <p:cNvSpPr/>
          <p:nvPr/>
        </p:nvSpPr>
        <p:spPr>
          <a:xfrm>
            <a:off x="3282804" y="3429000"/>
            <a:ext cx="5403995" cy="919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1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F80A-25D7-4537-AE25-5B367100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CB708-FEFB-4715-A2DA-C13F61E76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7E960-66CA-4101-AD4A-C97C4F51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26" y="0"/>
            <a:ext cx="8714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6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CC7BC-3CEB-4281-AB14-6161B979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05" y="336391"/>
            <a:ext cx="5626389" cy="6185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9FF83A-4F1E-47BA-837E-8DAF4514A189}"/>
              </a:ext>
            </a:extLst>
          </p:cNvPr>
          <p:cNvSpPr/>
          <p:nvPr/>
        </p:nvSpPr>
        <p:spPr>
          <a:xfrm>
            <a:off x="3282804" y="4277360"/>
            <a:ext cx="5403995" cy="528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2287-86CA-4E2A-85ED-7E263A7D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FA30-7D38-45A6-873B-08B4B1DD7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B9A51-C4BD-4E20-AF88-B1305281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64" y="0"/>
            <a:ext cx="8317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B5E79-C2EA-4FDC-879C-889FAA7D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55" y="196684"/>
            <a:ext cx="5639090" cy="6464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18C635-2660-42FB-B101-27AD3E0B33F6}"/>
              </a:ext>
            </a:extLst>
          </p:cNvPr>
          <p:cNvSpPr/>
          <p:nvPr/>
        </p:nvSpPr>
        <p:spPr>
          <a:xfrm>
            <a:off x="3329940" y="1143000"/>
            <a:ext cx="5372100" cy="1897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B5E79-C2EA-4FDC-879C-889FAA7D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55" y="196684"/>
            <a:ext cx="5639090" cy="6464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18C635-2660-42FB-B101-27AD3E0B33F6}"/>
              </a:ext>
            </a:extLst>
          </p:cNvPr>
          <p:cNvSpPr/>
          <p:nvPr/>
        </p:nvSpPr>
        <p:spPr>
          <a:xfrm>
            <a:off x="3329940" y="2933700"/>
            <a:ext cx="5372100" cy="556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02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68C31-861F-46D4-93B7-4F501E32C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80808"/>
            <a:ext cx="5683542" cy="649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F72DF-04D8-40FA-84A5-02D5A4D7A209}"/>
              </a:ext>
            </a:extLst>
          </p:cNvPr>
          <p:cNvSpPr/>
          <p:nvPr/>
        </p:nvSpPr>
        <p:spPr>
          <a:xfrm>
            <a:off x="3329940" y="1104900"/>
            <a:ext cx="5372100" cy="24536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7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6AD0-C632-4C48-92EE-5989A4A9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8FAF-1602-4802-8730-1A85E1B4F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34232-DF9F-4818-B5FF-EE8146AC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55" y="0"/>
            <a:ext cx="5651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9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68C31-861F-46D4-93B7-4F501E32C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80808"/>
            <a:ext cx="5683542" cy="649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FF72DF-04D8-40FA-84A5-02D5A4D7A209}"/>
              </a:ext>
            </a:extLst>
          </p:cNvPr>
          <p:cNvSpPr/>
          <p:nvPr/>
        </p:nvSpPr>
        <p:spPr>
          <a:xfrm>
            <a:off x="3322320" y="3505200"/>
            <a:ext cx="5372100" cy="1577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BA7D-5DAE-4305-BAD8-BD9A57FA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52B84-F64C-469A-A9AB-C84DB6477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based storage</a:t>
            </a:r>
          </a:p>
          <a:p>
            <a:pPr lvl="1"/>
            <a:r>
              <a:rPr lang="en-US" dirty="0"/>
              <a:t>Does not have to all be in memory ay once</a:t>
            </a:r>
          </a:p>
          <a:p>
            <a:pPr lvl="1"/>
            <a:r>
              <a:rPr lang="en-US" dirty="0"/>
              <a:t>Parallelization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B9C0C-8719-4DDE-AE54-5859DFAD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41" y="0"/>
            <a:ext cx="9804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4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010EA-23E8-462F-A795-1D833A09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77633"/>
            <a:ext cx="5683542" cy="6502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C103A-6586-4CE4-9FC1-3DD15D203ABC}"/>
              </a:ext>
            </a:extLst>
          </p:cNvPr>
          <p:cNvSpPr/>
          <p:nvPr/>
        </p:nvSpPr>
        <p:spPr>
          <a:xfrm>
            <a:off x="3314700" y="2720340"/>
            <a:ext cx="5372100" cy="624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010EA-23E8-462F-A795-1D833A09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77633"/>
            <a:ext cx="5683542" cy="6502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C103A-6586-4CE4-9FC1-3DD15D203ABC}"/>
              </a:ext>
            </a:extLst>
          </p:cNvPr>
          <p:cNvSpPr/>
          <p:nvPr/>
        </p:nvSpPr>
        <p:spPr>
          <a:xfrm>
            <a:off x="3254229" y="3284220"/>
            <a:ext cx="5470671" cy="1859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9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010EA-23E8-462F-A795-1D833A09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77633"/>
            <a:ext cx="5683542" cy="6502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C103A-6586-4CE4-9FC1-3DD15D203ABC}"/>
              </a:ext>
            </a:extLst>
          </p:cNvPr>
          <p:cNvSpPr/>
          <p:nvPr/>
        </p:nvSpPr>
        <p:spPr>
          <a:xfrm>
            <a:off x="3254229" y="5128260"/>
            <a:ext cx="5470671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75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010EA-23E8-462F-A795-1D833A09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29" y="177633"/>
            <a:ext cx="5683542" cy="6502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C103A-6586-4CE4-9FC1-3DD15D203ABC}"/>
              </a:ext>
            </a:extLst>
          </p:cNvPr>
          <p:cNvSpPr/>
          <p:nvPr/>
        </p:nvSpPr>
        <p:spPr>
          <a:xfrm>
            <a:off x="3254229" y="5646420"/>
            <a:ext cx="5470671" cy="586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3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A501F-ADB3-41D5-93DF-54D85830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54" y="180808"/>
            <a:ext cx="5664491" cy="649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0A7E64-7DA9-4C99-BE67-84E92DA316F1}"/>
              </a:ext>
            </a:extLst>
          </p:cNvPr>
          <p:cNvSpPr/>
          <p:nvPr/>
        </p:nvSpPr>
        <p:spPr>
          <a:xfrm>
            <a:off x="3322320" y="525780"/>
            <a:ext cx="5372100" cy="3718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857C8-8F84-49AD-9FB7-98FC7DAF8B11}"/>
                  </a:ext>
                </a:extLst>
              </p14:cNvPr>
              <p14:cNvContentPartPr/>
              <p14:nvPr/>
            </p14:nvContentPartPr>
            <p14:xfrm>
              <a:off x="3489840" y="2833740"/>
              <a:ext cx="4989240" cy="9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857C8-8F84-49AD-9FB7-98FC7DAF8B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5840" y="2726100"/>
                <a:ext cx="50968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86B37F-3944-4C5C-B745-68C3DA4F666B}"/>
                  </a:ext>
                </a:extLst>
              </p14:cNvPr>
              <p14:cNvContentPartPr/>
              <p14:nvPr/>
            </p14:nvContentPartPr>
            <p14:xfrm>
              <a:off x="3489840" y="3549060"/>
              <a:ext cx="5094360" cy="4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86B37F-3944-4C5C-B745-68C3DA4F66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5840" y="3441420"/>
                <a:ext cx="5202000" cy="2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705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A501F-ADB3-41D5-93DF-54D858305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54" y="180808"/>
            <a:ext cx="5664491" cy="649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0A7E64-7DA9-4C99-BE67-84E92DA316F1}"/>
              </a:ext>
            </a:extLst>
          </p:cNvPr>
          <p:cNvSpPr/>
          <p:nvPr/>
        </p:nvSpPr>
        <p:spPr>
          <a:xfrm>
            <a:off x="6865620" y="6263640"/>
            <a:ext cx="1036320" cy="335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750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16137-2C18-4DF4-9990-377FD327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64" y="0"/>
            <a:ext cx="962167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98308D-AEF7-48EB-8C6A-905961BAE8E2}"/>
              </a:ext>
            </a:extLst>
          </p:cNvPr>
          <p:cNvSpPr/>
          <p:nvPr/>
        </p:nvSpPr>
        <p:spPr>
          <a:xfrm>
            <a:off x="1202871" y="3347357"/>
            <a:ext cx="4550229" cy="343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3F9739-B12E-4EA7-8BC7-9BBE323F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67" y="0"/>
            <a:ext cx="9529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8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52A5-75C3-4671-9E9D-7F8196DF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in 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6DC1-BB81-44E5-9BEA-193F44962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algorithm applied to geographic data</a:t>
            </a:r>
          </a:p>
          <a:p>
            <a:r>
              <a:rPr lang="en-US" dirty="0"/>
              <a:t>Algorithms can have settings</a:t>
            </a:r>
          </a:p>
          <a:p>
            <a:pPr lvl="1"/>
            <a:r>
              <a:rPr lang="en-US" dirty="0"/>
              <a:t>WILL AFFECT FINAL ANSWER!</a:t>
            </a:r>
          </a:p>
          <a:p>
            <a:pPr lvl="1"/>
            <a:r>
              <a:rPr lang="en-US" dirty="0"/>
              <a:t>To what degree is dependent on the process and the underlying data</a:t>
            </a:r>
          </a:p>
        </p:txBody>
      </p:sp>
    </p:spTree>
    <p:extLst>
      <p:ext uri="{BB962C8B-B14F-4D97-AF65-F5344CB8AC3E}">
        <p14:creationId xmlns:p14="http://schemas.microsoft.com/office/powerpoint/2010/main" val="182310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534A-3D18-4E89-B702-43AB933C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does geoprocessing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5FB45-1681-4BA9-8493-867092581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33" y="2093976"/>
            <a:ext cx="5401733" cy="4051300"/>
          </a:xfrm>
        </p:spPr>
      </p:pic>
    </p:spTree>
    <p:extLst>
      <p:ext uri="{BB962C8B-B14F-4D97-AF65-F5344CB8AC3E}">
        <p14:creationId xmlns:p14="http://schemas.microsoft.com/office/powerpoint/2010/main" val="416781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D6A2-E210-4FB1-B09F-FC231CF4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A4A8-61AF-40E5-9778-B443ED5E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8EE73-711D-4CDB-B893-06D649B3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29" y="0"/>
            <a:ext cx="8273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50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4D3D-696E-4016-AD26-555E9944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509E-522D-4DD0-B85F-E0713D9C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F075B-F104-4F1C-9729-1116DB8A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4" y="0"/>
            <a:ext cx="770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5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C338-F2FE-4369-A76E-B17FC2E9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145BA-8A65-41DD-8EE7-05DD1AE5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E3899-AED6-4515-8446-7A9205B4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0" y="0"/>
            <a:ext cx="1111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3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15A0-903D-40BD-90E9-3D40EFC9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1806-6A45-4AAC-ACF4-D519BBE0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D481-D2B3-4E7E-B8B4-B0B917F4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2" y="0"/>
            <a:ext cx="10071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62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8D9E-CF6F-40FB-AAE1-6EF6F4F1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D840-B711-440B-8C1F-97A35067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C519-903D-47EF-A66F-2A5F6B40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65" y="0"/>
            <a:ext cx="943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727F-8CCB-43BF-AEA2-1C8E429D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3602-A95F-4657-87B2-53B9D372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32121-723C-4057-8FA0-0F40F6E3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23" y="0"/>
            <a:ext cx="9169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12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4BB3-0414-4ED9-B41B-F717FE25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EE31-EEE6-454F-80E6-7BE17521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8DAB1-B6F3-4250-8706-BDC6EFD8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79" y="0"/>
            <a:ext cx="8278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7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F0C0-35EE-490A-A042-C608ACDA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AB18-1819-4C9F-A129-B596EFE4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arcmap 10.5 untitled">
            <a:extLst>
              <a:ext uri="{FF2B5EF4-FFF2-40B4-BE49-F238E27FC236}">
                <a16:creationId xmlns:a16="http://schemas.microsoft.com/office/drawing/2014/main" id="{0D7AFAFC-F0A9-42B2-B6C4-E3306BCD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D2872B-1CE1-406C-80FB-E8CBA8FB980C}"/>
              </a:ext>
            </a:extLst>
          </p:cNvPr>
          <p:cNvCxnSpPr/>
          <p:nvPr/>
        </p:nvCxnSpPr>
        <p:spPr>
          <a:xfrm flipV="1">
            <a:off x="7960290" y="2198318"/>
            <a:ext cx="1565754" cy="16283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0386E-10BE-424A-B461-65F5FD55A060}"/>
              </a:ext>
            </a:extLst>
          </p:cNvPr>
          <p:cNvCxnSpPr/>
          <p:nvPr/>
        </p:nvCxnSpPr>
        <p:spPr>
          <a:xfrm flipV="1">
            <a:off x="5575209" y="755961"/>
            <a:ext cx="1565754" cy="16283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0B86D-4A04-4F01-93E4-300EBA79EE57}"/>
              </a:ext>
            </a:extLst>
          </p:cNvPr>
          <p:cNvCxnSpPr/>
          <p:nvPr/>
        </p:nvCxnSpPr>
        <p:spPr>
          <a:xfrm flipV="1">
            <a:off x="3672321" y="808493"/>
            <a:ext cx="1565754" cy="16283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5ED12-746A-4694-BCB7-81B5EAE6B102}"/>
              </a:ext>
            </a:extLst>
          </p:cNvPr>
          <p:cNvCxnSpPr>
            <a:cxnSpLocks/>
          </p:cNvCxnSpPr>
          <p:nvPr/>
        </p:nvCxnSpPr>
        <p:spPr>
          <a:xfrm flipV="1">
            <a:off x="2792186" y="755962"/>
            <a:ext cx="2194888" cy="441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4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00D9-8B16-46B7-821D-1E37C8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450-C20A-4832-A84F-9025414D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3ED0D-3081-410B-AD5F-FF2D8BD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1DFB6-E14C-47CC-93A3-792257F13227}"/>
              </a:ext>
            </a:extLst>
          </p:cNvPr>
          <p:cNvSpPr/>
          <p:nvPr/>
        </p:nvSpPr>
        <p:spPr>
          <a:xfrm>
            <a:off x="4207329" y="1404257"/>
            <a:ext cx="5056414" cy="4767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5627F7-08D3-485C-9524-8A1609D4D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AF85-E311-4588-8091-D9ACDEBA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FE180-F905-4E74-95F6-2ADB20E0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A8BED-75F0-41D7-9B89-7BC85060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79" y="0"/>
            <a:ext cx="73502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1F3C9-6710-4E0D-95E7-BCB6C01D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996"/>
            <a:ext cx="12192000" cy="39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00D9-8B16-46B7-821D-1E37C8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450-C20A-4832-A84F-9025414D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3ED0D-3081-410B-AD5F-FF2D8BD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1DFB6-E14C-47CC-93A3-792257F13227}"/>
              </a:ext>
            </a:extLst>
          </p:cNvPr>
          <p:cNvSpPr/>
          <p:nvPr/>
        </p:nvSpPr>
        <p:spPr>
          <a:xfrm>
            <a:off x="4207329" y="1404257"/>
            <a:ext cx="5056414" cy="4767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CE0D6-B40E-47D9-95A5-048D3F8296D2}"/>
              </a:ext>
            </a:extLst>
          </p:cNvPr>
          <p:cNvSpPr/>
          <p:nvPr/>
        </p:nvSpPr>
        <p:spPr>
          <a:xfrm>
            <a:off x="5369050" y="195355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BBB56-F68F-4F3F-A03A-B12DDADC68A7}"/>
              </a:ext>
            </a:extLst>
          </p:cNvPr>
          <p:cNvSpPr/>
          <p:nvPr/>
        </p:nvSpPr>
        <p:spPr>
          <a:xfrm>
            <a:off x="6188530" y="195834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C63FF5-72F8-446E-A392-D4C354A1781E}"/>
              </a:ext>
            </a:extLst>
          </p:cNvPr>
          <p:cNvSpPr/>
          <p:nvPr/>
        </p:nvSpPr>
        <p:spPr>
          <a:xfrm>
            <a:off x="7023676" y="195355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ADCBA-9A3E-4474-B17F-758ACE855B35}"/>
              </a:ext>
            </a:extLst>
          </p:cNvPr>
          <p:cNvSpPr/>
          <p:nvPr/>
        </p:nvSpPr>
        <p:spPr>
          <a:xfrm>
            <a:off x="7840104" y="195355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E74C3-F5AA-444C-A808-449481BCE66F}"/>
              </a:ext>
            </a:extLst>
          </p:cNvPr>
          <p:cNvSpPr/>
          <p:nvPr/>
        </p:nvSpPr>
        <p:spPr>
          <a:xfrm>
            <a:off x="5379935" y="2759096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7F0D2-EEC3-46CE-8940-DA6D2FB04B57}"/>
              </a:ext>
            </a:extLst>
          </p:cNvPr>
          <p:cNvSpPr/>
          <p:nvPr/>
        </p:nvSpPr>
        <p:spPr>
          <a:xfrm>
            <a:off x="6207248" y="2784568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96051-A66C-40C0-A32A-E76EDD8FE425}"/>
              </a:ext>
            </a:extLst>
          </p:cNvPr>
          <p:cNvSpPr/>
          <p:nvPr/>
        </p:nvSpPr>
        <p:spPr>
          <a:xfrm>
            <a:off x="7017039" y="2768675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CD864-CC17-48D8-BB9F-895588B0CC93}"/>
              </a:ext>
            </a:extLst>
          </p:cNvPr>
          <p:cNvSpPr/>
          <p:nvPr/>
        </p:nvSpPr>
        <p:spPr>
          <a:xfrm>
            <a:off x="7840104" y="2768675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97853-B3C7-4CA5-AAC6-023DA5300B0F}"/>
              </a:ext>
            </a:extLst>
          </p:cNvPr>
          <p:cNvSpPr/>
          <p:nvPr/>
        </p:nvSpPr>
        <p:spPr>
          <a:xfrm>
            <a:off x="5358165" y="3594901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091C36-2A8E-4B68-9AD8-8B8EACD706C0}"/>
              </a:ext>
            </a:extLst>
          </p:cNvPr>
          <p:cNvSpPr/>
          <p:nvPr/>
        </p:nvSpPr>
        <p:spPr>
          <a:xfrm>
            <a:off x="6185478" y="3594901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5F815-E9A2-446F-825F-45B478DEDCC6}"/>
              </a:ext>
            </a:extLst>
          </p:cNvPr>
          <p:cNvSpPr/>
          <p:nvPr/>
        </p:nvSpPr>
        <p:spPr>
          <a:xfrm>
            <a:off x="7012791" y="3594901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2EECC2-695B-4310-844B-B4222DDDD10C}"/>
              </a:ext>
            </a:extLst>
          </p:cNvPr>
          <p:cNvSpPr/>
          <p:nvPr/>
        </p:nvSpPr>
        <p:spPr>
          <a:xfrm>
            <a:off x="7829219" y="3594901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9DDB3-A322-44F7-BB0C-3FE47C7A4B21}"/>
              </a:ext>
            </a:extLst>
          </p:cNvPr>
          <p:cNvSpPr/>
          <p:nvPr/>
        </p:nvSpPr>
        <p:spPr>
          <a:xfrm>
            <a:off x="5369050" y="4400444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FC870-5FF7-4B2B-9AD1-82AC3C41C64E}"/>
              </a:ext>
            </a:extLst>
          </p:cNvPr>
          <p:cNvSpPr/>
          <p:nvPr/>
        </p:nvSpPr>
        <p:spPr>
          <a:xfrm>
            <a:off x="6180035" y="4410024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425A43-81D2-4051-8DBE-C71C7308A91D}"/>
              </a:ext>
            </a:extLst>
          </p:cNvPr>
          <p:cNvSpPr/>
          <p:nvPr/>
        </p:nvSpPr>
        <p:spPr>
          <a:xfrm>
            <a:off x="7006154" y="441002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43ECEE-4518-44DE-A366-89B79D265FDF}"/>
              </a:ext>
            </a:extLst>
          </p:cNvPr>
          <p:cNvSpPr/>
          <p:nvPr/>
        </p:nvSpPr>
        <p:spPr>
          <a:xfrm>
            <a:off x="7829219" y="4410023"/>
            <a:ext cx="816428" cy="8055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38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00D9-8B16-46B7-821D-1E37C8A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450-C20A-4832-A84F-9025414D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3ED0D-3081-410B-AD5F-FF2D8BD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B47D-7D93-4B2C-856F-1B2ED04A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E01F-7362-4E9B-B290-74C117A0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FBF35-AC62-4606-851C-DEF4987A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12" y="0"/>
            <a:ext cx="8521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5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61FA-0549-4449-9AEC-4355EA3A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1C92-184F-41D1-8D48-44A4CF7B1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7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54C3C-C5B3-4BA1-AFFF-3C0AB8F7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0" y="336391"/>
            <a:ext cx="5645440" cy="6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A26D0-C4C6-48F8-BEB6-971BDA05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5" y="333216"/>
            <a:ext cx="5651790" cy="619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E35D8-2ED9-4F9B-A5DA-56C5F5451654}"/>
              </a:ext>
            </a:extLst>
          </p:cNvPr>
          <p:cNvSpPr/>
          <p:nvPr/>
        </p:nvSpPr>
        <p:spPr>
          <a:xfrm>
            <a:off x="3456214" y="941614"/>
            <a:ext cx="2835729" cy="8436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0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6710-CF25-4C3C-BFCD-1B55CB74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4E2B-76EB-4FC2-89EF-3C9BB3861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4B82B-53D5-4A5B-BB9D-C9C76230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49C6A-15F4-4616-AFD0-3C6F44CA2C91}"/>
              </a:ext>
            </a:extLst>
          </p:cNvPr>
          <p:cNvSpPr/>
          <p:nvPr/>
        </p:nvSpPr>
        <p:spPr>
          <a:xfrm>
            <a:off x="9154160" y="924560"/>
            <a:ext cx="2936240" cy="218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A26D0-C4C6-48F8-BEB6-971BDA05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5" y="333216"/>
            <a:ext cx="5651790" cy="6191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E35D8-2ED9-4F9B-A5DA-56C5F5451654}"/>
              </a:ext>
            </a:extLst>
          </p:cNvPr>
          <p:cNvSpPr/>
          <p:nvPr/>
        </p:nvSpPr>
        <p:spPr>
          <a:xfrm>
            <a:off x="3439886" y="1747157"/>
            <a:ext cx="5236028" cy="29609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546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10907</TotalTime>
  <Words>86</Words>
  <Application>Microsoft Office PowerPoint</Application>
  <PresentationFormat>Widescreen</PresentationFormat>
  <Paragraphs>18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Rockwell</vt:lpstr>
      <vt:lpstr>Rockwell Condensed</vt:lpstr>
      <vt:lpstr>Wingdings</vt:lpstr>
      <vt:lpstr>Office Theme</vt:lpstr>
      <vt:lpstr>Wood Type</vt:lpstr>
      <vt:lpstr>PowerPoint Presentation</vt:lpstr>
      <vt:lpstr>Plan for this week</vt:lpstr>
      <vt:lpstr>PowerPoint Presentation</vt:lpstr>
      <vt:lpstr>Geoprocessing in ArcGIS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how does geoprocessing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18</cp:revision>
  <dcterms:created xsi:type="dcterms:W3CDTF">2018-02-20T03:07:16Z</dcterms:created>
  <dcterms:modified xsi:type="dcterms:W3CDTF">2018-02-27T16:55:06Z</dcterms:modified>
</cp:coreProperties>
</file>